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74" r:id="rId6"/>
    <p:sldId id="259" r:id="rId7"/>
    <p:sldId id="27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61" r:id="rId19"/>
    <p:sldId id="26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5AE1E86-EEE5-A006-3485-1D9D9AAF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>
            <a:extLst>
              <a:ext uri="{FF2B5EF4-FFF2-40B4-BE49-F238E27FC236}">
                <a16:creationId xmlns:a16="http://schemas.microsoft.com/office/drawing/2014/main" id="{26386760-2C98-36CE-58DE-539D25490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>
            <a:extLst>
              <a:ext uri="{FF2B5EF4-FFF2-40B4-BE49-F238E27FC236}">
                <a16:creationId xmlns:a16="http://schemas.microsoft.com/office/drawing/2014/main" id="{59134B68-6DB0-5892-12AC-9053C39A4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ja-JP"/>
              <a:t>話す内容はノートにしっかり書きましょう。</a:t>
            </a:r>
            <a:endParaRPr/>
          </a:p>
        </p:txBody>
      </p:sp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92CD1EEA-499A-C841-4783-643793C9A9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070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22713A58-FFCD-4505-4E3F-D4525DEE8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>
            <a:extLst>
              <a:ext uri="{FF2B5EF4-FFF2-40B4-BE49-F238E27FC236}">
                <a16:creationId xmlns:a16="http://schemas.microsoft.com/office/drawing/2014/main" id="{AE9F6D7E-E281-C6FA-4032-A25E14ED6D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>
            <a:extLst>
              <a:ext uri="{FF2B5EF4-FFF2-40B4-BE49-F238E27FC236}">
                <a16:creationId xmlns:a16="http://schemas.microsoft.com/office/drawing/2014/main" id="{90E94939-F8C8-C6BF-758E-F38CE2784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134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C8394A8-C372-5770-7ADD-929889B0D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>
            <a:extLst>
              <a:ext uri="{FF2B5EF4-FFF2-40B4-BE49-F238E27FC236}">
                <a16:creationId xmlns:a16="http://schemas.microsoft.com/office/drawing/2014/main" id="{3D9D45C0-8722-7BF1-612F-DFECAA5D8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>
            <a:extLst>
              <a:ext uri="{FF2B5EF4-FFF2-40B4-BE49-F238E27FC236}">
                <a16:creationId xmlns:a16="http://schemas.microsoft.com/office/drawing/2014/main" id="{0EFBD834-893A-18DA-A894-C68D1B314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ja-JP"/>
              <a:t>話す内容はノートにしっかり書きましょう。</a:t>
            </a:r>
            <a:endParaRPr/>
          </a:p>
        </p:txBody>
      </p:sp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316B5A9B-3B70-C555-D5DA-4C62D99492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855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00E027B5-D643-7450-3FC1-A4BE208B8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>
            <a:extLst>
              <a:ext uri="{FF2B5EF4-FFF2-40B4-BE49-F238E27FC236}">
                <a16:creationId xmlns:a16="http://schemas.microsoft.com/office/drawing/2014/main" id="{BEB8B7F9-94E8-5033-0395-9B936373A2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>
            <a:extLst>
              <a:ext uri="{FF2B5EF4-FFF2-40B4-BE49-F238E27FC236}">
                <a16:creationId xmlns:a16="http://schemas.microsoft.com/office/drawing/2014/main" id="{B3C70BED-D66F-CAB7-3270-229CCC58A5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06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55A2CC7-756F-9F10-E339-24B4469C5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>
            <a:extLst>
              <a:ext uri="{FF2B5EF4-FFF2-40B4-BE49-F238E27FC236}">
                <a16:creationId xmlns:a16="http://schemas.microsoft.com/office/drawing/2014/main" id="{C75E51A0-C7AF-F73B-18BE-327FA1C19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>
            <a:extLst>
              <a:ext uri="{FF2B5EF4-FFF2-40B4-BE49-F238E27FC236}">
                <a16:creationId xmlns:a16="http://schemas.microsoft.com/office/drawing/2014/main" id="{D676CEA9-1289-663F-A688-9B761D966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ja-JP"/>
              <a:t>話す内容はノートにしっかり書きましょう。</a:t>
            </a:r>
            <a:endParaRPr/>
          </a:p>
        </p:txBody>
      </p:sp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22188010-7692-44BC-1188-95B48F4F18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02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0CEEDB30-484F-32EF-FDD9-86C547A75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>
            <a:extLst>
              <a:ext uri="{FF2B5EF4-FFF2-40B4-BE49-F238E27FC236}">
                <a16:creationId xmlns:a16="http://schemas.microsoft.com/office/drawing/2014/main" id="{6D26BBBA-F228-6631-7FC0-CAB0F8556D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>
            <a:extLst>
              <a:ext uri="{FF2B5EF4-FFF2-40B4-BE49-F238E27FC236}">
                <a16:creationId xmlns:a16="http://schemas.microsoft.com/office/drawing/2014/main" id="{9E569680-F8F8-459B-DCBD-314C84D84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119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ja-JP"/>
              <a:t>話す内容はノートにしっかり書きましょう。</a:t>
            </a:r>
            <a:endParaRPr/>
          </a:p>
        </p:txBody>
      </p:sp>
      <p:sp>
        <p:nvSpPr>
          <p:cNvPr id="90" name="Google Shape;9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116EBCB9-1BDC-4E42-092C-CC82B546E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>
            <a:extLst>
              <a:ext uri="{FF2B5EF4-FFF2-40B4-BE49-F238E27FC236}">
                <a16:creationId xmlns:a16="http://schemas.microsoft.com/office/drawing/2014/main" id="{4158CA15-A9F6-2B3A-5140-10FF0DF3C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>
            <a:extLst>
              <a:ext uri="{FF2B5EF4-FFF2-40B4-BE49-F238E27FC236}">
                <a16:creationId xmlns:a16="http://schemas.microsoft.com/office/drawing/2014/main" id="{DCEEAEC4-3FF1-442C-366E-7F031FEFFA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941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64B753A-B711-3D01-8263-98BF7B96E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>
            <a:extLst>
              <a:ext uri="{FF2B5EF4-FFF2-40B4-BE49-F238E27FC236}">
                <a16:creationId xmlns:a16="http://schemas.microsoft.com/office/drawing/2014/main" id="{1DD38163-6B2B-4C47-F0E5-16778B245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>
            <a:extLst>
              <a:ext uri="{FF2B5EF4-FFF2-40B4-BE49-F238E27FC236}">
                <a16:creationId xmlns:a16="http://schemas.microsoft.com/office/drawing/2014/main" id="{61608963-30C6-E2BE-FBDB-51061890D8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ja-JP"/>
              <a:t>話す内容はノートにしっかり書きましょう。</a:t>
            </a:r>
            <a:endParaRPr/>
          </a:p>
        </p:txBody>
      </p:sp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6BD6C21C-C3DD-151B-DB00-FA731CAD7E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24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852DE09-F67A-A2A5-1CB0-AE5D3AC7F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>
            <a:extLst>
              <a:ext uri="{FF2B5EF4-FFF2-40B4-BE49-F238E27FC236}">
                <a16:creationId xmlns:a16="http://schemas.microsoft.com/office/drawing/2014/main" id="{6D10FBC5-0C39-655C-A067-E7F7792A4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>
            <a:extLst>
              <a:ext uri="{FF2B5EF4-FFF2-40B4-BE49-F238E27FC236}">
                <a16:creationId xmlns:a16="http://schemas.microsoft.com/office/drawing/2014/main" id="{0BBFA0FD-655C-F33B-5A31-AE113F185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ja-JP"/>
              <a:t>話す内容はノートにしっかり書きましょう。</a:t>
            </a:r>
            <a:endParaRPr/>
          </a:p>
        </p:txBody>
      </p:sp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85E112FE-B9C3-5BC7-7346-30B5831393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4266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F7F66264-DE0C-03BC-BC68-9BE132AB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>
            <a:extLst>
              <a:ext uri="{FF2B5EF4-FFF2-40B4-BE49-F238E27FC236}">
                <a16:creationId xmlns:a16="http://schemas.microsoft.com/office/drawing/2014/main" id="{12AB550C-7675-FB8C-F04C-44C41E38B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>
            <a:extLst>
              <a:ext uri="{FF2B5EF4-FFF2-40B4-BE49-F238E27FC236}">
                <a16:creationId xmlns:a16="http://schemas.microsoft.com/office/drawing/2014/main" id="{1B93436B-3B07-C5B8-9075-BE2F9CE3BF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024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352232" y="-315000"/>
            <a:ext cx="7487535" cy="7488000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27383" y="148722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1096079" y="228375"/>
            <a:ext cx="338396" cy="1499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3"/>
          <p:cNvCxnSpPr/>
          <p:nvPr/>
        </p:nvCxnSpPr>
        <p:spPr>
          <a:xfrm>
            <a:off x="0" y="976750"/>
            <a:ext cx="10942983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684000" y="6464300"/>
            <a:ext cx="5080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22" name="Google Shape;22;p3" descr="図形 が含まれている画像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1241" y="67743"/>
            <a:ext cx="2574860" cy="52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967947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7860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1178251" y="3826292"/>
            <a:ext cx="338396" cy="1499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4"/>
          <p:cNvCxnSpPr/>
          <p:nvPr/>
        </p:nvCxnSpPr>
        <p:spPr>
          <a:xfrm>
            <a:off x="82172" y="4574667"/>
            <a:ext cx="10942983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" name="Google Shape;31;p4" descr="図形&#10;&#10;中程度の精度で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1351" y="354431"/>
            <a:ext cx="33147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 descr="アイコン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4158" y="172649"/>
            <a:ext cx="1397193" cy="103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>
  <p:cSld name="2 つのコンテンツ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200" y="1360426"/>
            <a:ext cx="5181600" cy="481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1360426"/>
            <a:ext cx="5181600" cy="481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1096079" y="228375"/>
            <a:ext cx="338396" cy="1499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5"/>
          <p:cNvCxnSpPr/>
          <p:nvPr/>
        </p:nvCxnSpPr>
        <p:spPr>
          <a:xfrm>
            <a:off x="0" y="976750"/>
            <a:ext cx="10942983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" name="Google Shape;41;p5" descr="図形 が含まれている画像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1241" y="67743"/>
            <a:ext cx="2574860" cy="52533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>
  <p:cSld name="比較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9788" y="127539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839788" y="2116398"/>
            <a:ext cx="5157787" cy="407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6169024" y="1278202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6172200" y="2116398"/>
            <a:ext cx="5183188" cy="407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1096079" y="228375"/>
            <a:ext cx="338396" cy="1499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6"/>
          <p:cNvCxnSpPr/>
          <p:nvPr/>
        </p:nvCxnSpPr>
        <p:spPr>
          <a:xfrm>
            <a:off x="0" y="976750"/>
            <a:ext cx="10942983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" name="Google Shape;53;p6" descr="図形 が含まれている画像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1241" y="67743"/>
            <a:ext cx="2574860" cy="52533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>
  <p:cSld name="タイトルのみ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1096079" y="228375"/>
            <a:ext cx="338396" cy="1499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7"/>
          <p:cNvCxnSpPr/>
          <p:nvPr/>
        </p:nvCxnSpPr>
        <p:spPr>
          <a:xfrm>
            <a:off x="0" y="976750"/>
            <a:ext cx="10942983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" name="Google Shape;61;p7" descr="図形 が含まれている画像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1241" y="67743"/>
            <a:ext cx="2574860" cy="52533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67" name="Google Shape;67;p8" descr="図形 が含まれている画像&#10;&#10;自動的に生成された説明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1241" y="67743"/>
            <a:ext cx="2574860" cy="52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524000" y="2951946"/>
            <a:ext cx="9144000" cy="160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ja-JP" altLang="en-US" b="1" dirty="0">
                <a:latin typeface="Calibri"/>
                <a:ea typeface="Calibri"/>
                <a:cs typeface="Calibri"/>
                <a:sym typeface="Calibri"/>
              </a:rPr>
              <a:t>電装班新歓</a:t>
            </a:r>
            <a:br>
              <a:rPr lang="ja-JP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ja-JP" sz="4800" b="1" dirty="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ja-JP" sz="4800" b="1" dirty="0">
                <a:latin typeface="Calibri"/>
                <a:ea typeface="Calibri"/>
                <a:cs typeface="Calibri"/>
                <a:sym typeface="Calibri"/>
              </a:rPr>
              <a:t>LED</a:t>
            </a:r>
            <a:r>
              <a:rPr lang="ja-JP" altLang="en-US" sz="4800" b="1" dirty="0">
                <a:latin typeface="Calibri"/>
                <a:ea typeface="Calibri"/>
                <a:cs typeface="Calibri"/>
                <a:sym typeface="Calibri"/>
              </a:rPr>
              <a:t>をピカピカ光らせよう！</a:t>
            </a:r>
            <a:r>
              <a:rPr lang="ja-JP" sz="4800" b="1" dirty="0">
                <a:latin typeface="Calibri"/>
                <a:ea typeface="Calibri"/>
                <a:cs typeface="Calibri"/>
                <a:sym typeface="Calibri"/>
              </a:rPr>
              <a:t>-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8189843" y="5774392"/>
            <a:ext cx="400215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作成：</a:t>
            </a:r>
            <a:r>
              <a:rPr lang="ja-JP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服部開都</a:t>
            </a:r>
            <a:r>
              <a:rPr 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担当：</a:t>
            </a:r>
            <a:r>
              <a:rPr lang="ja-JP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服部開都</a:t>
            </a:r>
            <a:r>
              <a:rPr 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  <a:endParaRPr dirty="0"/>
          </a:p>
        </p:txBody>
      </p:sp>
      <p:sp>
        <p:nvSpPr>
          <p:cNvPr id="74" name="Google Shape;74;p9"/>
          <p:cNvSpPr txBox="1"/>
          <p:nvPr/>
        </p:nvSpPr>
        <p:spPr>
          <a:xfrm>
            <a:off x="0" y="0"/>
            <a:ext cx="42423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通し番号（e.g. Gen.001）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AF93A338-F6E6-D38B-3C5B-863A4A7A6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5D7245C4-712E-EBB8-A965-FB4D379FE1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35000"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ja-JP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LED</a:t>
            </a:r>
            <a:r>
              <a:rPr lang="ja-JP" alt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をピカピカ光らせよう！</a:t>
            </a:r>
            <a:endParaRPr lang="en-US" altLang="ja-JP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5596ED88-E220-B99C-86EF-7DF52FFD1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7383" y="1487227"/>
            <a:ext cx="10515600" cy="52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ja-JP" sz="2400" dirty="0"/>
              <a:t>WCH</a:t>
            </a:r>
            <a:r>
              <a:rPr lang="ja-JP" altLang="en-US" sz="2400"/>
              <a:t>を設定して書き込む</a:t>
            </a:r>
            <a:endParaRPr lang="en-US" altLang="ja-JP" sz="2400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ja-JP" altLang="en-US" sz="2400"/>
              <a:t>上の設定を見て</a:t>
            </a:r>
            <a:r>
              <a:rPr lang="en-US" altLang="ja-JP" sz="2400" dirty="0"/>
              <a:t>CH32V203</a:t>
            </a:r>
            <a:r>
              <a:rPr lang="ja-JP" altLang="en-US" sz="2400"/>
              <a:t>になっているか確認</a:t>
            </a:r>
            <a:endParaRPr lang="en-US" altLang="ja-JP" sz="2400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ja-JP" altLang="en-US" sz="2400"/>
              <a:t>基板のボタンを押して読み込みモードにする</a:t>
            </a:r>
            <a:endParaRPr lang="en-US" altLang="ja-JP" sz="2400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dirty="0" err="1"/>
              <a:t>ConecctedとでたらOK</a:t>
            </a:r>
            <a:endParaRPr lang="en-US" sz="2400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dirty="0" err="1"/>
              <a:t>Downloadを押して基板に先ほど書いたコードを書き込ませる</a:t>
            </a:r>
            <a:endParaRPr lang="en-US" sz="2400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dirty="0" err="1"/>
              <a:t>LEDがチカチカ光ったら成功</a:t>
            </a:r>
            <a:r>
              <a:rPr lang="en-US" sz="2400" dirty="0"/>
              <a:t>！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endParaRPr lang="en-US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↑</a:t>
            </a:r>
            <a:r>
              <a:rPr lang="en-US" sz="2400" dirty="0" err="1"/>
              <a:t>書き込む手順は以後同様なので覚えておいてね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6083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63251945-9597-8E70-D184-1D1E62C9A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>
            <a:extLst>
              <a:ext uri="{FF2B5EF4-FFF2-40B4-BE49-F238E27FC236}">
                <a16:creationId xmlns:a16="http://schemas.microsoft.com/office/drawing/2014/main" id="{A3C4FDD1-0DB3-8692-6CF9-3AB19D582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967947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ja-JP" altLang="en-US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７セグを光らせて数字を表示させてみよう！</a:t>
            </a:r>
            <a:b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86" name="Google Shape;86;p11">
            <a:extLst>
              <a:ext uri="{FF2B5EF4-FFF2-40B4-BE49-F238E27FC236}">
                <a16:creationId xmlns:a16="http://schemas.microsoft.com/office/drawing/2014/main" id="{FD1D91CC-DB5B-4736-E5AA-C37AA6CF5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47860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00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C6924A68-81DB-A890-8770-8326811E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EA8DEFD2-57F0-C18E-D425-E53FB587A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635000"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ja-JP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ja-JP" alt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７セグを光らせて数字を表示させてみよう！</a:t>
            </a:r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82A26A2D-158D-3A6C-FDF7-95CFCCD50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7383" y="1487227"/>
            <a:ext cx="10515600" cy="52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altLang="en-US" sz="2400"/>
              <a:t>今度は下記のコードを読み込んで</a:t>
            </a:r>
            <a:r>
              <a:rPr lang="en-US" altLang="ja-JP" sz="2400" dirty="0"/>
              <a:t>7</a:t>
            </a:r>
            <a:r>
              <a:rPr lang="ja-JP" altLang="en-US" sz="2400"/>
              <a:t>セグ（数字っぽいやつ）を光らせてみよう！</a:t>
            </a:r>
            <a:endParaRPr lang="en-US" altLang="ja-JP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ja-JP" sz="2400" dirty="0"/>
              <a:t>7</a:t>
            </a:r>
            <a:r>
              <a:rPr lang="ja-JP" altLang="en-US" sz="2400"/>
              <a:t>セグの各セグメントはさっき動かした</a:t>
            </a:r>
            <a:r>
              <a:rPr lang="en-US" altLang="ja-JP" sz="2400" dirty="0"/>
              <a:t>LED</a:t>
            </a:r>
            <a:r>
              <a:rPr lang="ja-JP" altLang="en-US" sz="2400"/>
              <a:t>と同じように光らせられて、それを組み合わせて数字にしている。</a:t>
            </a:r>
            <a:endParaRPr sz="2400" dirty="0"/>
          </a:p>
        </p:txBody>
      </p:sp>
      <p:pic>
        <p:nvPicPr>
          <p:cNvPr id="3" name="図 2" descr="アプリケーション, 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F4AAB04-7517-30F2-10CB-FC25C155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70" y="2888005"/>
            <a:ext cx="1657275" cy="3831771"/>
          </a:xfrm>
          <a:prstGeom prst="rect">
            <a:avLst/>
          </a:prstGeom>
        </p:spPr>
      </p:pic>
      <p:pic>
        <p:nvPicPr>
          <p:cNvPr id="5" name="図 4" descr="グラフィカル ユーザー インターフェイス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ECB0101-2B72-487E-81CC-A9C24405C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33" y="2888005"/>
            <a:ext cx="1657275" cy="38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A4A3C876-0360-E36F-4A40-60A98221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>
            <a:extLst>
              <a:ext uri="{FF2B5EF4-FFF2-40B4-BE49-F238E27FC236}">
                <a16:creationId xmlns:a16="http://schemas.microsoft.com/office/drawing/2014/main" id="{9C844FF4-C51A-8A03-7E90-8D0F9C126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967947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altLang="ja-JP" dirty="0"/>
              <a:t>4. </a:t>
            </a:r>
            <a:r>
              <a:rPr lang="ja-JP" altLang="en-US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プルアップでスイッチを作ってみよう！</a:t>
            </a:r>
            <a:b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86" name="Google Shape;86;p11">
            <a:extLst>
              <a:ext uri="{FF2B5EF4-FFF2-40B4-BE49-F238E27FC236}">
                <a16:creationId xmlns:a16="http://schemas.microsoft.com/office/drawing/2014/main" id="{3F980E0F-E7BD-6BDC-E864-4E0AE79E0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47860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47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BD1336D6-3E24-540C-98E5-E9F17C5E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9E0256B3-E583-3509-4501-B89BE0CC5B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635000"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</a:pPr>
            <a:r>
              <a:rPr lang="en-US" altLang="ja-JP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lang="ja-JP" alt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プルアップでスイッチを作ってみよう！</a:t>
            </a:r>
            <a:endParaRPr lang="en-US" altLang="ja-JP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2AB5B220-A7BC-F9BB-D20F-A5F046DEF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7383" y="1487227"/>
            <a:ext cx="10515600" cy="52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altLang="en-US" sz="2400"/>
              <a:t>スイッチを押すと、</a:t>
            </a:r>
            <a:r>
              <a:rPr lang="en-US" altLang="ja-JP" sz="2400" dirty="0"/>
              <a:t>LED</a:t>
            </a:r>
            <a:r>
              <a:rPr lang="ja-JP" altLang="en-US" sz="2400"/>
              <a:t>がひかるようにする</a:t>
            </a:r>
            <a:endParaRPr lang="en-US" altLang="ja-JP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altLang="en-US" sz="2400"/>
              <a:t>下記コードを書き込んで、スイッチを押すと</a:t>
            </a:r>
            <a:r>
              <a:rPr lang="en-US" altLang="ja-JP" sz="2400" dirty="0"/>
              <a:t>LED</a:t>
            </a:r>
            <a:r>
              <a:rPr lang="ja-JP" altLang="en-US" sz="2400"/>
              <a:t>がひかり、離すと消えるか確認する。</a:t>
            </a:r>
            <a:endParaRPr lang="en-US" altLang="ja-JP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pic>
        <p:nvPicPr>
          <p:cNvPr id="3" name="図 2" descr="グラフィカル ユーザー インターフェイス, テキスト, アプリケーション, チャットまたはテキスト メッセージ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1EC4C48-EA2F-8342-718F-3D126228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0" y="2471058"/>
            <a:ext cx="4378993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1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16A0109A-EA58-7E2A-6351-E9B19817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>
            <a:extLst>
              <a:ext uri="{FF2B5EF4-FFF2-40B4-BE49-F238E27FC236}">
                <a16:creationId xmlns:a16="http://schemas.microsoft.com/office/drawing/2014/main" id="{6F7847D9-5965-6FEB-DB0C-A89ED2489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967947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altLang="ja-JP" sz="6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</a:t>
            </a:r>
            <a:r>
              <a:rPr lang="ja-JP" altLang="en-US" sz="6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カウントダウンゲームを作ってみよう</a:t>
            </a:r>
            <a:b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86" name="Google Shape;86;p11">
            <a:extLst>
              <a:ext uri="{FF2B5EF4-FFF2-40B4-BE49-F238E27FC236}">
                <a16:creationId xmlns:a16="http://schemas.microsoft.com/office/drawing/2014/main" id="{9467A2E5-CC7B-D3CF-0AEC-A6F88B432C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47860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99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9859A4A6-BFD2-734A-2033-E96469312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1A60DFF3-9FF5-F3C6-3504-0CD17C87A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635000"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</a:pPr>
            <a:r>
              <a:rPr lang="en-US" altLang="ja-JP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</a:t>
            </a:r>
            <a:r>
              <a:rPr lang="ja-JP" alt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カウントダウンゲームを作ってみよう</a:t>
            </a:r>
            <a:endParaRPr lang="en-US" altLang="ja-JP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3A2FF2CC-9000-26F7-E4BB-67965C0A8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7383" y="1487227"/>
            <a:ext cx="10515600" cy="52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ja-JP" sz="2400" dirty="0"/>
              <a:t>7</a:t>
            </a:r>
            <a:r>
              <a:rPr lang="ja-JP" altLang="en-US" sz="2400"/>
              <a:t>セグの数字が</a:t>
            </a:r>
            <a:r>
              <a:rPr lang="en-US" altLang="ja-JP" sz="2400" dirty="0"/>
              <a:t>0</a:t>
            </a:r>
            <a:r>
              <a:rPr lang="ja-JP" altLang="en-US" sz="2400"/>
              <a:t>になった時にスイッチを押そう！</a:t>
            </a:r>
            <a:endParaRPr sz="2400" dirty="0"/>
          </a:p>
        </p:txBody>
      </p:sp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C7BE4AD-A028-43FB-076D-33F3B0F51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6" y="1834242"/>
            <a:ext cx="3755571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5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5020E-83BE-3CE7-40AB-10FA0FDB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</a:t>
            </a:r>
            <a:r>
              <a:rPr kumimoji="1" lang="ja-JP" altLang="en-US" dirty="0"/>
              <a:t>電装班紹介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0EAFB7-9A1F-074B-C8E4-FE39D70F5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docs.google.com</a:t>
            </a:r>
            <a:r>
              <a:rPr kumimoji="1" lang="en-US" altLang="ja-JP" dirty="0"/>
              <a:t>/presentation/d/1ldF1sOVvNKYFqEVRDfxEcLsr_YO3Dbe9/</a:t>
            </a:r>
            <a:r>
              <a:rPr kumimoji="1" lang="en-US" altLang="ja-JP" dirty="0" err="1"/>
              <a:t>edit?slide</a:t>
            </a:r>
            <a:r>
              <a:rPr kumimoji="1" lang="en-US" altLang="ja-JP" dirty="0"/>
              <a:t>=id.p10#slide=id.p10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79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ja-JP" altLang="en-US" dirty="0"/>
              <a:t>ぜひ</a:t>
            </a:r>
            <a:r>
              <a:rPr lang="en-US" altLang="ja-JP" dirty="0"/>
              <a:t>CREATE</a:t>
            </a:r>
            <a:r>
              <a:rPr lang="ja-JP" altLang="en-US"/>
              <a:t>へ！</a:t>
            </a:r>
            <a:endParaRPr dirty="0"/>
          </a:p>
        </p:txBody>
      </p:sp>
      <p:sp>
        <p:nvSpPr>
          <p:cNvPr id="2" name="字幕 1">
            <a:extLst>
              <a:ext uri="{FF2B5EF4-FFF2-40B4-BE49-F238E27FC236}">
                <a16:creationId xmlns:a16="http://schemas.microsoft.com/office/drawing/2014/main" id="{07A36BB8-C197-BF28-6249-95E56520F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ja-JP"/>
              <a:t>編集履歴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427383" y="148722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ja-JP"/>
              <a:t>編集者氏名（YYYY/MM/DD）</a:t>
            </a: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ja-JP" dirty="0"/>
              <a:t>0. </a:t>
            </a:r>
            <a:r>
              <a:rPr lang="ja-JP" altLang="en-US" dirty="0"/>
              <a:t>本日の流れ</a:t>
            </a:r>
            <a:endParaRPr dirty="0"/>
          </a:p>
        </p:txBody>
      </p:sp>
      <p:sp>
        <p:nvSpPr>
          <p:cNvPr id="80" name="Google Shape;80;p10"/>
          <p:cNvSpPr txBox="1"/>
          <p:nvPr/>
        </p:nvSpPr>
        <p:spPr>
          <a:xfrm>
            <a:off x="1024106" y="2004764"/>
            <a:ext cx="9177417" cy="395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ja-JP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 LED</a:t>
            </a:r>
            <a:r>
              <a:rPr lang="ja-JP" alt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を半田付けしよう</a:t>
            </a:r>
            <a:endParaRPr lang="en-US" altLang="ja-JP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93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alt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パソコン</a:t>
            </a:r>
            <a:r>
              <a:rPr lang="ja-JP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で環境構築しよう！</a:t>
            </a:r>
            <a:endParaRPr lang="en-US" altLang="ja-JP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93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r>
              <a:rPr lang="ja-JP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をピカピカ光らせよう！</a:t>
            </a:r>
            <a:endParaRPr lang="en-US" altLang="ja-JP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93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７セグを光らせて数字を表示させてみよう！</a:t>
            </a:r>
            <a:endParaRPr lang="en-US" altLang="ja-JP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93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プルアップでスイッチを作ってみよう！</a:t>
            </a:r>
            <a:endParaRPr lang="en-US" altLang="ja-JP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93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カウントダウンゲームを作ってみよう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967947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altLang="ja-JP" dirty="0"/>
              <a:t>0</a:t>
            </a:r>
            <a: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LED</a:t>
            </a:r>
            <a:r>
              <a:rPr lang="ja-JP" alt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を半田付けしよう</a:t>
            </a:r>
            <a:b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831850" y="47860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CCBF799A-9EB4-4C37-A3F1-2C5343125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>
            <a:extLst>
              <a:ext uri="{FF2B5EF4-FFF2-40B4-BE49-F238E27FC236}">
                <a16:creationId xmlns:a16="http://schemas.microsoft.com/office/drawing/2014/main" id="{DEDE67A6-20FF-E39D-810A-EE354910A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967947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ja-JP" altLang="en-US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パソコンで環境構築しよう！</a:t>
            </a:r>
            <a:b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86" name="Google Shape;86;p11">
            <a:extLst>
              <a:ext uri="{FF2B5EF4-FFF2-40B4-BE49-F238E27FC236}">
                <a16:creationId xmlns:a16="http://schemas.microsoft.com/office/drawing/2014/main" id="{D37D1C23-3DDD-6821-AB86-2B6212DD29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47860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10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3F960C-272A-262E-400B-8AA68D9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EE08EA-1F32-7388-BF0B-69E681149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/>
              <a:t>1. </a:t>
            </a:r>
            <a:r>
              <a:rPr kumimoji="1" lang="ja-JP" altLang="en-US"/>
              <a:t>今日使うコード、このスライドのダウンロード</a:t>
            </a:r>
            <a:endParaRPr kumimoji="1" lang="en-US" altLang="ja-JP" dirty="0"/>
          </a:p>
          <a:p>
            <a:pPr marL="114300" indent="0">
              <a:buNone/>
            </a:pPr>
            <a:r>
              <a:rPr kumimoji="1" lang="ja-JP" altLang="en-US"/>
              <a:t>下記の</a:t>
            </a:r>
            <a:r>
              <a:rPr kumimoji="1" lang="en-US" altLang="ja-JP" dirty="0" err="1"/>
              <a:t>github</a:t>
            </a:r>
            <a:r>
              <a:rPr kumimoji="1" lang="ja-JP" altLang="en-US"/>
              <a:t>にアクセスしてフォルダをダウンロード</a:t>
            </a:r>
          </a:p>
        </p:txBody>
      </p:sp>
    </p:spTree>
    <p:extLst>
      <p:ext uri="{BB962C8B-B14F-4D97-AF65-F5344CB8AC3E}">
        <p14:creationId xmlns:p14="http://schemas.microsoft.com/office/powerpoint/2010/main" val="399264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93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alt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パソコンで環境構築しよう！</a:t>
            </a:r>
            <a:endParaRPr lang="en-US" altLang="ja-JP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427383" y="1487227"/>
            <a:ext cx="10515600" cy="52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Arduinoのインストール</a:t>
            </a:r>
            <a:endParaRPr lang="en-US" sz="24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1.1 下のサイトに行き、arduino</a:t>
            </a:r>
            <a:r>
              <a:rPr lang="en-US" sz="2400" dirty="0">
                <a:solidFill>
                  <a:srgbClr val="FF0000"/>
                </a:solidFill>
              </a:rPr>
              <a:t>1.8.19</a:t>
            </a:r>
            <a:r>
              <a:rPr lang="en-US" sz="2400" dirty="0"/>
              <a:t>をインストール</a:t>
            </a:r>
            <a:r>
              <a:rPr lang="en-US" sz="2400" dirty="0">
                <a:hlinkClick r:id="rId3"/>
              </a:rPr>
              <a:t>https://www.arduino.cc/en/software</a:t>
            </a:r>
            <a:endParaRPr lang="en-US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2.2 </a:t>
            </a:r>
            <a:r>
              <a:rPr lang="en-US" sz="2400" dirty="0" err="1"/>
              <a:t>寄付するか聞かれるので「JUST</a:t>
            </a:r>
            <a:r>
              <a:rPr lang="en-US" sz="2400" dirty="0"/>
              <a:t> </a:t>
            </a:r>
            <a:r>
              <a:rPr lang="en-US" sz="2400" dirty="0" err="1"/>
              <a:t>DOWNLOAD」を押す</a:t>
            </a:r>
            <a:endParaRPr lang="en-US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2.3 </a:t>
            </a:r>
            <a:r>
              <a:rPr lang="en-US" sz="2400" dirty="0" err="1"/>
              <a:t>zipファイルがダウンロードされるので展開して.exeファイルを開く</a:t>
            </a:r>
            <a:endParaRPr lang="en-US" sz="24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8796C77-8543-C0E1-F39A-4D925F727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720" y="1487227"/>
            <a:ext cx="3057897" cy="2491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A846D6-16AE-706D-5AA4-DF9C455F8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b="1" dirty="0"/>
              <a:t>3.</a:t>
            </a:r>
            <a:r>
              <a:rPr kumimoji="1" lang="ja-JP" altLang="en-US" b="1"/>
              <a:t>今回使うマイコンが動くようにする</a:t>
            </a:r>
            <a:endParaRPr kumimoji="1" lang="en-US" altLang="ja-JP" b="1" dirty="0"/>
          </a:p>
          <a:p>
            <a:pPr marL="114300" indent="0">
              <a:buNone/>
            </a:pPr>
            <a:r>
              <a:rPr kumimoji="1" lang="en-US" altLang="ja-JP" dirty="0"/>
              <a:t>3.1 </a:t>
            </a:r>
            <a:r>
              <a:rPr kumimoji="1" lang="ja-JP" altLang="en-US"/>
              <a:t>下のサイトを参考に</a:t>
            </a:r>
            <a:r>
              <a:rPr kumimoji="1" lang="en-US" altLang="ja-JP" dirty="0" err="1"/>
              <a:t>arduino</a:t>
            </a:r>
            <a:r>
              <a:rPr kumimoji="1" lang="ja-JP" altLang="en-US"/>
              <a:t>の設定と</a:t>
            </a:r>
            <a:r>
              <a:rPr kumimoji="1" lang="en-US" altLang="ja-JP" dirty="0"/>
              <a:t>WCH-Link</a:t>
            </a:r>
            <a:r>
              <a:rPr kumimoji="1" lang="ja-JP" altLang="en-US"/>
              <a:t>のインストールをする</a:t>
            </a:r>
            <a:endParaRPr kumimoji="1" lang="en-US" altLang="ja-JP" dirty="0"/>
          </a:p>
          <a:p>
            <a:pPr marL="114300" indent="0">
              <a:buNone/>
            </a:pPr>
            <a:r>
              <a:rPr kumimoji="1" lang="en-US" altLang="ja-JP" dirty="0"/>
              <a:t>https://</a:t>
            </a:r>
            <a:r>
              <a:rPr kumimoji="1" lang="en-US" altLang="ja-JP" dirty="0" err="1"/>
              <a:t>qiita.com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usashirou</a:t>
            </a:r>
            <a:r>
              <a:rPr kumimoji="1" lang="en-US" altLang="ja-JP" dirty="0"/>
              <a:t>/items/a52cc331817c294a98dc</a:t>
            </a:r>
            <a:endParaRPr kumimoji="1" lang="ja-JP" altLang="en-US"/>
          </a:p>
        </p:txBody>
      </p:sp>
      <p:sp>
        <p:nvSpPr>
          <p:cNvPr id="4" name="Google Shape;92;p12">
            <a:extLst>
              <a:ext uri="{FF2B5EF4-FFF2-40B4-BE49-F238E27FC236}">
                <a16:creationId xmlns:a16="http://schemas.microsoft.com/office/drawing/2014/main" id="{D83569B1-912A-5D8E-A39E-F50773D8D0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93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alt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パソコンで環境構築しよう！</a:t>
            </a:r>
            <a:endParaRPr lang="en-US" altLang="ja-JP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84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D91BFF67-46B7-F4B4-5EED-03158A01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>
            <a:extLst>
              <a:ext uri="{FF2B5EF4-FFF2-40B4-BE49-F238E27FC236}">
                <a16:creationId xmlns:a16="http://schemas.microsoft.com/office/drawing/2014/main" id="{A1D7C270-E05A-4FF2-A9A2-74002B197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967947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LED</a:t>
            </a:r>
            <a:r>
              <a:rPr lang="ja-JP" altLang="en-US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をピカピカ光らせよう！</a:t>
            </a:r>
            <a:b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altLang="ja-JP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86" name="Google Shape;86;p11">
            <a:extLst>
              <a:ext uri="{FF2B5EF4-FFF2-40B4-BE49-F238E27FC236}">
                <a16:creationId xmlns:a16="http://schemas.microsoft.com/office/drawing/2014/main" id="{D6B54DED-EA08-9CF6-FB33-81D4BF806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478601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47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3191CF08-8B44-E710-CA0E-3949AAB13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C29A0D31-B95B-156F-D422-B3D6C21133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505"/>
            <a:ext cx="9272187" cy="101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35000"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ja-JP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LED</a:t>
            </a:r>
            <a:r>
              <a:rPr lang="ja-JP" alt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をピカピカ光らせよう！</a:t>
            </a:r>
            <a:endParaRPr lang="en-US" altLang="ja-JP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A5B0592A-99A5-0B89-3A06-6C4B934AB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7383" y="1487227"/>
            <a:ext cx="10515600" cy="52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ja-JP" sz="2400" dirty="0"/>
              <a:t>Arduino</a:t>
            </a:r>
            <a:r>
              <a:rPr lang="ja-JP" altLang="en-US" sz="2400"/>
              <a:t>の画面に下のコードを打ち込む</a:t>
            </a:r>
            <a:r>
              <a:rPr lang="en-US" altLang="ja-JP" sz="2400" dirty="0"/>
              <a:t>(</a:t>
            </a:r>
            <a:r>
              <a:rPr lang="en-US" altLang="ja-JP" sz="2400" dirty="0" err="1"/>
              <a:t>github</a:t>
            </a:r>
            <a:r>
              <a:rPr lang="ja-JP" altLang="en-US" sz="2400"/>
              <a:t>にも上がってます）</a:t>
            </a:r>
            <a:endParaRPr sz="2400" dirty="0"/>
          </a:p>
        </p:txBody>
      </p:sp>
      <p:pic>
        <p:nvPicPr>
          <p:cNvPr id="3" name="図 2" descr="グラフィカル ユーザー インターフェイス, テキスト, アプリケーション, チャットまたはテキスト メッセージ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F7A06DD-E7AB-03E2-7241-3AFA8AC2C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" y="1952302"/>
            <a:ext cx="4497641" cy="52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9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521</Words>
  <Application>Microsoft Macintosh PowerPoint</Application>
  <PresentationFormat>ワイド画面</PresentationFormat>
  <Paragraphs>65</Paragraphs>
  <Slides>19</Slides>
  <Notes>16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テーマ</vt:lpstr>
      <vt:lpstr>電装班新歓 -LEDをピカピカ光らせよう！-</vt:lpstr>
      <vt:lpstr>0. 本日の流れ</vt:lpstr>
      <vt:lpstr>0. LEDを半田付けしよう </vt:lpstr>
      <vt:lpstr>1. パソコンで環境構築しよう！ </vt:lpstr>
      <vt:lpstr>PowerPoint プレゼンテーション</vt:lpstr>
      <vt:lpstr>パソコンで環境構築しよう！</vt:lpstr>
      <vt:lpstr>パソコンで環境構築しよう！</vt:lpstr>
      <vt:lpstr>2. LEDをピカピカ光らせよう！  </vt:lpstr>
      <vt:lpstr>2. LEDをピカピカ光らせよう！</vt:lpstr>
      <vt:lpstr>2. LEDをピカピカ光らせよう！</vt:lpstr>
      <vt:lpstr>3. ７セグを光らせて数字を表示させてみよう！ </vt:lpstr>
      <vt:lpstr>3. ７セグを光らせて数字を表示させてみよう！</vt:lpstr>
      <vt:lpstr>4. プルアップでスイッチを作ってみよう！ </vt:lpstr>
      <vt:lpstr>4.プルアップでスイッチを作ってみよう！</vt:lpstr>
      <vt:lpstr>5.カウントダウンゲームを作ってみよう </vt:lpstr>
      <vt:lpstr>5.カウントダウンゲームを作ってみよう</vt:lpstr>
      <vt:lpstr>CREATE電装班紹介</vt:lpstr>
      <vt:lpstr>ぜひCREATEへ！</vt:lpstr>
      <vt:lpstr>編集履歴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T20240099519</cp:lastModifiedBy>
  <cp:revision>4</cp:revision>
  <dcterms:modified xsi:type="dcterms:W3CDTF">2025-04-05T00:07:25Z</dcterms:modified>
</cp:coreProperties>
</file>